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67" r:id="rId5"/>
    <p:sldId id="268" r:id="rId6"/>
    <p:sldId id="257" r:id="rId7"/>
    <p:sldId id="271" r:id="rId8"/>
    <p:sldId id="269" r:id="rId9"/>
    <p:sldId id="270" r:id="rId10"/>
    <p:sldId id="265" r:id="rId11"/>
    <p:sldId id="263" r:id="rId12"/>
    <p:sldId id="264" r:id="rId13"/>
    <p:sldId id="262" r:id="rId14"/>
    <p:sldId id="260" r:id="rId15"/>
    <p:sldId id="261" r:id="rId16"/>
    <p:sldId id="259" r:id="rId17"/>
    <p:sldId id="258" r:id="rId18"/>
    <p:sldId id="26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6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9036496" cy="3744415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ХУДОЖЕСТВЕННОГО ТВОРЧЕСТВА ДЕТЕЙ ПОСРЕДСТВОМ ИСПОЛЬЗОВАНИЯ НЕТРАДИЦИОННЫХ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 В СРЕДНЕЙ ГРУППЕ «Б»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744" y="4437112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Богданова И. А.</a:t>
            </a:r>
            <a:endParaRPr lang="ru-RU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05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427"/>
            <a:ext cx="4139952" cy="3107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D:\Desktop1\лепка\фото\посл\лепка прошлый год\photo_2020-03-22_16-57-41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782"/>
            <a:ext cx="4304006" cy="3228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D:\Desktop1\лепка\фото\посл\мое\IMG_20201009_1023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11010" r="10943" b="6869"/>
          <a:stretch/>
        </p:blipFill>
        <p:spPr bwMode="auto">
          <a:xfrm>
            <a:off x="-89419" y="3107967"/>
            <a:ext cx="3005235" cy="3750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D:\Desktop1\лепка\фото\посл\мое\IMG_20201009_10252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b="12904"/>
          <a:stretch/>
        </p:blipFill>
        <p:spPr bwMode="auto">
          <a:xfrm>
            <a:off x="3548072" y="3251490"/>
            <a:ext cx="5611091" cy="3927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014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РИСОВАНИЕ 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D:\Desktop1\лепка\фото\посл\мое\photo_2020-11-14_18-43-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00808"/>
            <a:ext cx="4782277" cy="3586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D:\Desktop1\лепка\фото\посл\мое\photo_2020-11-14_18-43-40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1" y="1382928"/>
            <a:ext cx="4049153" cy="5398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01948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3" r="14153"/>
          <a:stretch/>
        </p:blipFill>
        <p:spPr bwMode="auto">
          <a:xfrm>
            <a:off x="-15877" y="-3301"/>
            <a:ext cx="4643830" cy="34134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/>
          <a:stretch/>
        </p:blipFill>
        <p:spPr bwMode="auto">
          <a:xfrm>
            <a:off x="4499992" y="3355456"/>
            <a:ext cx="4644008" cy="3495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D:\Desktop1\лепка\фото\посл\мое\IMG_20201110_0921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1018"/>
            <a:ext cx="4355976" cy="3266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Desktop1\лепка\фото\посл\мое\IMG_20201110_0920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0"/>
            <a:ext cx="4788024" cy="3591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607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esktop1\лепка\фото\посл\мое\photo_2020-11-14_18-43-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024"/>
            <a:ext cx="4283967" cy="3212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3" name="Picture 3" descr="D:\Desktop1\лепка\фото\посл\мое\photo_2020-11-14_18-43-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0"/>
            <a:ext cx="4283968" cy="3212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D:\Desktop1\лепка\фото\посл\мое\photo_2020-11-14_18-43-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45024"/>
            <a:ext cx="4283967" cy="3212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5" name="Picture 5" descr="D:\Desktop1\лепка\фото\посл\мое\photo_2020-11-14_18-43-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46"/>
            <a:ext cx="4352785" cy="3228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08595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АППЛИКАЦИЯ 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6147" name="Picture 3" descr="D:\Desktop1\лепка\фото\посл\мое\photo_2020-11-14_18-44-26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581297"/>
            <a:ext cx="3203848" cy="4271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Picture 2" descr="D:\Desktop1\лепка\фото\посл\мое\IMG_20201112_1550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t="5657" r="12727" b="6869"/>
          <a:stretch/>
        </p:blipFill>
        <p:spPr bwMode="auto">
          <a:xfrm>
            <a:off x="1" y="2581298"/>
            <a:ext cx="5504121" cy="4248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809470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esktop1\лепка\фото\посл\мое\photo_2020-11-14_18-44-28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700259"/>
            <a:ext cx="3098482" cy="4131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Desktop1\лепка\фото\посл\мое\photo_2020-11-14_18-44-23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3678"/>
            <a:ext cx="3168352" cy="4224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Desktop1\лепка\фото\посл\мое\photo_2020-11-14_18-44-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-1"/>
            <a:ext cx="3327833" cy="4437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26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Desktop1\лепка\фото\посл\мое\photo_2020-11-14_18-44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4996"/>
            <a:ext cx="3075806" cy="4101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Desktop1\лепка\фото\посл\мое\photo_2020-11-14_18-44-07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7" y="1"/>
            <a:ext cx="2710555" cy="3284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Desktop1\лепка\фото\посл\мое\photo_2020-11-14_18-44-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075806" cy="3407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Desktop1\лепка\фото\посл\мое\photo_2020-11-14_18-44-03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83349"/>
            <a:ext cx="2679761" cy="3573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:\Desktop1\лепка\фото\посл\мое\photo_2020-11-14_18-44-04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774" y="3284985"/>
            <a:ext cx="2680988" cy="3574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D:\Desktop1\лепка\фото\посл\мое\photo_2020-11-14_18-44-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31" y="12043"/>
            <a:ext cx="2528013" cy="3370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945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Desktop1\лепка\фото\посл\мое\photo_2020-11-14_18-43-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0085"/>
            <a:ext cx="3995936" cy="5327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19" name="Picture 3" descr="D:\Desktop1\лепка\фото\посл\мое\photo_2020-11-14_18-43-35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-49697"/>
            <a:ext cx="3851920" cy="5135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067783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D:\Desktop1\лепка\фото\посл\мое\photo_2020-11-14_18-43-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8970"/>
            <a:ext cx="4932040" cy="3699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4" name="Picture 4" descr="D:\Desktop1\лепка\фото\посл\мое\photo_2020-11-14_18-43-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351" y="0"/>
            <a:ext cx="3756364" cy="5008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73386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16077"/>
            <a:ext cx="8435280" cy="6408712"/>
          </a:xfrm>
        </p:spPr>
        <p:txBody>
          <a:bodyPr>
            <a:normAutofit/>
          </a:bodyPr>
          <a:lstStyle/>
          <a:p>
            <a:pPr marL="0" lvl="0" indent="0" algn="ctr" hangingPunct="0">
              <a:spcBef>
                <a:spcPts val="0"/>
              </a:spcBef>
              <a:spcAft>
                <a:spcPts val="1417"/>
              </a:spcAft>
              <a:buSzPct val="45000"/>
              <a:buNone/>
            </a:pPr>
            <a:r>
              <a:rPr lang="ru-RU" sz="2400" b="1" dirty="0">
                <a:latin typeface="Times New Roman" pitchFamily="18"/>
                <a:ea typeface="Microsoft YaHei" pitchFamily="2"/>
              </a:rPr>
              <a:t>ХУДОЖЕСТВЕННО — ЭСТЕТИЧЕСКОЕ ВОСПИТАНИЕ — ЭТО ЦЕЛЕНОПРАВЕЛЬНЫЙ, СИСТЕМАТИЧЕСКИЙ ПРОЦЕСС ВОЗДЕЙСТВИЯ НА ЛИЧНОСТЬ РЕБЕНКА С ЦЕЛЬЮ РАЗВИТИЯ У НЕГО СПОСОБНОСТИ ВИДЕТЬ КРАСОТУ ОКРУЖАЮЩЕГО МИРА, ИСКУССТВА И СОЗДАВАТЬ ЕЕ.</a:t>
            </a:r>
          </a:p>
          <a:p>
            <a:pPr marL="0" lvl="0" indent="0" algn="ctr" hangingPunct="0">
              <a:spcBef>
                <a:spcPts val="0"/>
              </a:spcBef>
              <a:spcAft>
                <a:spcPts val="1417"/>
              </a:spcAft>
              <a:buSzPct val="45000"/>
              <a:buNone/>
            </a:pPr>
            <a:r>
              <a:rPr lang="ru-RU" sz="2400" b="1" dirty="0">
                <a:latin typeface="Times New Roman" pitchFamily="18"/>
                <a:ea typeface="Microsoft YaHei" pitchFamily="2"/>
              </a:rPr>
              <a:t>ЭСТЕТИЧЕСКОЕ ВОСПИТАНИЕ — ПОНЯТИЕ ОЧЕНЬ ШИРОКОЕ. В НЕГО ВХОДИТ ВОСПИТАНИЕ ЭСТЕТИЧЕСКОГО ОТНОШЕНИЯ К ПРИРОДЕ, ТРУДУ, ОБЩЕСТВЕННОЙ ЖИЗНИ. ОДНАКО ПОЗНАНИЕ ИСКУССТВА НАСТОЛЬКО МНОГОГРАННО И СВОЕОБРАЗНО, ЧТО ОНО ВЫДЕЛЯЕТСЯ ИЗ ОБЩЕЙ СИСТЕМЫ ЭСТЕТИЧЕСКОГО ВОСПИТАНИЯ КАК ОСОБАЯ ЕГО ЧАСТЬ.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2606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435280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Художественно — эстетическое воспитание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осуществляется в процессе ознакомления с разными видами искусства и активного включения детей в различные виды художественно — эстетической деятельности. Оно направлено на приобщение детей к искусству как неотъемлемой части духовной и материальной культуры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 – эстетическое развитие – важнейшая сторона воспитания ребенка. Оно способствует обогащению чувственного опыта, эмоциональной сферы личности, влияет на познание нравственной стороны действительности, повышает и познавательную активность.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010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2284" y="260648"/>
            <a:ext cx="909023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центр Художественно – эстетического развития: «Разноцветные ладошки»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D:\Desktop1\лепка\фото\посл\IMG_20201118_1028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14500"/>
            <a:ext cx="8820472" cy="5143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71632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Desktop1\лепка\фото\посл\IMG_20201118_1028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10597"/>
            <a:ext cx="4572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4" descr="D:\Desktop1\лепка\фото\посл\IMG_20201118_1028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2932"/>
            <a:ext cx="4572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888972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266"/>
            <a:ext cx="8229600" cy="1143000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solidFill>
                  <a:srgbClr val="FF0000"/>
                </a:solidFill>
              </a:rPr>
              <a:t>Лепка </a:t>
            </a:r>
            <a:endParaRPr lang="ru-RU" sz="5400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D:\Desktop1\лепка\фото\посл\лепка прошлый год\photo_2020-03-22_16-57-37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8970"/>
            <a:ext cx="4499992" cy="3699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D:\Desktop1\лепка\фото\посл\лепка прошлый год\photo_2020-03-22_16-57-35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130518"/>
            <a:ext cx="4571999" cy="3699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643278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esktop1\лепка\фото\photo_2020-03-22_16-57-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1" t="8051" r="2627"/>
          <a:stretch/>
        </p:blipFill>
        <p:spPr bwMode="auto">
          <a:xfrm>
            <a:off x="0" y="0"/>
            <a:ext cx="4150003" cy="3409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Desktop1\лепка\фото\photo_2020-03-22_16-57-35 (5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" r="4865"/>
          <a:stretch/>
        </p:blipFill>
        <p:spPr bwMode="auto">
          <a:xfrm>
            <a:off x="4672430" y="3223026"/>
            <a:ext cx="4499992" cy="3573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124" y="3293052"/>
            <a:ext cx="4286250" cy="3571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301" y="98143"/>
            <a:ext cx="4286250" cy="3213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5742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esktop1\лепка\фото\photo_2020-03-22_16-58-18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91946" cy="3068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3" descr="D:\Desktop1\лепка\фото\photo_2020-03-22_16-58-19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37012"/>
            <a:ext cx="4427983" cy="3320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4" descr="D:\Desktop1\лепка\фото\photo_2020-03-22_17-00-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40" y="3537012"/>
            <a:ext cx="3797768" cy="3298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2" descr="D:\Desktop1\лепка\фото\photo_2020-03-22_17-00-12 (2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3" b="1414"/>
          <a:stretch/>
        </p:blipFill>
        <p:spPr bwMode="auto">
          <a:xfrm>
            <a:off x="4932041" y="0"/>
            <a:ext cx="4208332" cy="328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74229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esktop1\лепка\фото\photo_2020-03-22_17-00-11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79979" cy="3284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3" descr="D:\Desktop1\лепка\фото\photo_2020-03-22_17-00-17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775" y="3454896"/>
            <a:ext cx="4636045" cy="692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823" y="-116979"/>
            <a:ext cx="4767263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18191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178</Words>
  <Application>Microsoft Office PowerPoint</Application>
  <PresentationFormat>Экран (4:3)</PresentationFormat>
  <Paragraphs>10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РАЗВИТИЕ ХУДОЖЕСТВЕННОГО ТВОРЧЕСТВА ДЕТЕЙ ПОСРЕДСТВОМ ИСПОЛЬЗОВАНИЯ НЕТРАДИЦИОННЫХ ТЕХНИК В СРЕДНЕЙ ГРУППЕ «Б»</vt:lpstr>
      <vt:lpstr>Презентация PowerPoint</vt:lpstr>
      <vt:lpstr>Презентация PowerPoint</vt:lpstr>
      <vt:lpstr>Наш центр Художественно – эстетического развития: «Разноцветные ладошки»</vt:lpstr>
      <vt:lpstr>Презентация PowerPoint</vt:lpstr>
      <vt:lpstr>Лепка </vt:lpstr>
      <vt:lpstr>Презентация PowerPoint</vt:lpstr>
      <vt:lpstr>Презентация PowerPoint</vt:lpstr>
      <vt:lpstr>Презентация PowerPoint</vt:lpstr>
      <vt:lpstr>Презентация PowerPoint</vt:lpstr>
      <vt:lpstr>РИСОВАНИЕ </vt:lpstr>
      <vt:lpstr>Презентация PowerPoint</vt:lpstr>
      <vt:lpstr>Презентация PowerPoint</vt:lpstr>
      <vt:lpstr>АППЛИКАЦИЯ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ХУДОЖЕСТВЕННОГО ТВОРЧЕСТВА ДЕТЕЙ ПОСРЕДСТВОМ ИСПОЛЬЗОВАНИЯ НЕТРАДИЦИОННЫХ ТЕХНИК В СРЕДНЕЙ ГРУППЕ «Б»</dc:title>
  <dc:creator>ИРА</dc:creator>
  <cp:lastModifiedBy>Ira</cp:lastModifiedBy>
  <cp:revision>9</cp:revision>
  <dcterms:created xsi:type="dcterms:W3CDTF">2020-11-17T18:45:29Z</dcterms:created>
  <dcterms:modified xsi:type="dcterms:W3CDTF">2020-12-26T08:05:11Z</dcterms:modified>
</cp:coreProperties>
</file>